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3097"/>
            <a:ext cx="72981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Projet Puissance 4 en ligne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2203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i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 jeu classique réinventé pour le web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Découvrez notre vision moderne d'un grand classique des jeux de stratégie, pensée pour le monde numérique d'aujourd'hui.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1658"/>
            <a:ext cx="72057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L'équipe derrière le projet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44065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27849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465546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Djibril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7428548" y="2044065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8" name="Shape 5"/>
          <p:cNvSpPr/>
          <p:nvPr/>
        </p:nvSpPr>
        <p:spPr>
          <a:xfrm>
            <a:off x="7662982" y="227849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50148" y="2465546"/>
            <a:ext cx="306110" cy="30611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662982" y="31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Wilfried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662982" y="367617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93790" y="4500324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3" name="Shape 9"/>
          <p:cNvSpPr/>
          <p:nvPr/>
        </p:nvSpPr>
        <p:spPr>
          <a:xfrm>
            <a:off x="1028224" y="473475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15390" y="4921806"/>
            <a:ext cx="306110" cy="30611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028224" y="5642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Othmane</a:t>
            </a:r>
            <a:endParaRPr lang="en-US" sz="2200" dirty="0"/>
          </a:p>
        </p:txBody>
      </p:sp>
      <p:sp>
        <p:nvSpPr>
          <p:cNvPr id="16" name="Shape 11"/>
          <p:cNvSpPr/>
          <p:nvPr/>
        </p:nvSpPr>
        <p:spPr>
          <a:xfrm>
            <a:off x="7428548" y="4500324"/>
            <a:ext cx="6408063" cy="2229445"/>
          </a:xfrm>
          <a:prstGeom prst="roundRect">
            <a:avLst>
              <a:gd name="adj" fmla="val 4273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7" name="Shape 12"/>
          <p:cNvSpPr/>
          <p:nvPr/>
        </p:nvSpPr>
        <p:spPr>
          <a:xfrm>
            <a:off x="7662982" y="473475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0148" y="4921806"/>
            <a:ext cx="306110" cy="30611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662982" y="5642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Corentin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662982" y="613243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793790" y="69849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0256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Qu'est-ce que le Puissance 4 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400097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 classique intemporel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Créé en 1974 par Milton Bradley, le Puissance 4 est un jeu de stratégie combinatoire qui a traversé les générations.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035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L'objectif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Être le premier à aligner 4 pions de même couleur, que ce soit horizontalement, verticalement ou en diagonale.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022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Le terrain de jeu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Une grille classique de 7 colonnes sur 6 rangées offrant des milliers de possibilités stratégiques.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8364"/>
            <a:ext cx="71275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Règles clés du jeu en ligne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473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602349"/>
            <a:ext cx="36647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2776657"/>
            <a:ext cx="30590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Placement stratégique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267075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Tour à tour, chaque joueur sélectionne une colonne pour placer son pion de couleur.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22473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2602349"/>
            <a:ext cx="3664863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0" name="Text 7"/>
          <p:cNvSpPr/>
          <p:nvPr/>
        </p:nvSpPr>
        <p:spPr>
          <a:xfrm>
            <a:off x="4685348" y="2776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Gravité en action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85348" y="3267075"/>
            <a:ext cx="36648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Le pion tombe automatiquement à la position la plus basse disponible dans la colonne choisie.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11552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470565"/>
            <a:ext cx="7556421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644872"/>
            <a:ext cx="29740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Victoire ou match nul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61352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Le premier joueur à aligner 4 pions remporte la partie. Si la grille se remplit complètement sans alignement, c'est un match nul.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0591"/>
            <a:ext cx="87252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Design et expérience utilisateur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24683"/>
            <a:ext cx="5564862" cy="48290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19674" y="2196346"/>
            <a:ext cx="415075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Une esthétique apaisante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919674" y="2848451"/>
            <a:ext cx="69244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Notre palette épurée combine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jaune pastel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CFC1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beige sable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et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8B8A2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orange doux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pour créer une atmosphère chaleureuse et accueillante.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919674" y="4141232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Interface minimaliste avec des boutons intuitifs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919674" y="4583430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Illustrations simples inspirées du flat design moderne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919674" y="5025628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Iconographie claire pour une compréhension fluide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7786"/>
            <a:ext cx="78565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Défis et solutions techniques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00193"/>
            <a:ext cx="1134070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727008"/>
            <a:ext cx="3764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Synchronisation temps réel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3217426"/>
            <a:ext cx="116819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Utilisation de WebSocket pour une communication bidirectionnelle instantanée entre les joueurs, garantissant une expérience fluide sans latence et qui marche sur autre chose que le wifi d'Ynov.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170045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396859"/>
            <a:ext cx="31471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Respect de la Tradition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88727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 gameplay traditionnel, exactement comme celui qu'on trouverait dans nos placards, mais en ligne.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30929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Support Local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624816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 serveur directement local fonctionnant en P2P.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71287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Jouez, défiez, gagnez !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620351" y="4201954"/>
            <a:ext cx="7216259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Rejoignez-nous pour redécouvrir le plaisir du Puissance 4, partout et à tout moment (sur mon pc notamment).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6280190" y="3946803"/>
            <a:ext cx="30480" cy="1870829"/>
          </a:xfrm>
          <a:prstGeom prst="rect">
            <a:avLst/>
          </a:prstGeom>
          <a:solidFill>
            <a:srgbClr val="9C9283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60727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Une palette moderne et un gameplay fluide.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6804217"/>
            <a:ext cx="7556421" cy="35957"/>
          </a:xfrm>
          <a:prstGeom prst="rect">
            <a:avLst/>
          </a:prstGeom>
          <a:solidFill>
            <a:srgbClr val="4C4C4C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280190" y="70952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Merci de votre attention.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2025-11-20T14:56:14Z</dcterms:created>
  <dcterms:modified xsi:type="dcterms:W3CDTF">2025-11-20T14:56:14Z</dcterms:modified>
</cp:coreProperties>
</file>